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726" y="-102"/>
      </p:cViewPr>
      <p:guideLst>
        <p:guide orient="horz" pos="2160"/>
        <p:guide pos="2880"/>
      </p:guideLst>
    </p:cSldViewPr>
  </p:slideViewPr>
  <p:notesTextViewPr>
    <p:cViewPr>
      <p:scale>
        <a:sx n="1" d="1"/>
        <a:sy n="1" d="1"/>
      </p:scale>
      <p:origin x="0" y="15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2B8EDF-D4C7-420B-B63F-DA4EC9615086}" type="datetimeFigureOut">
              <a:rPr lang="en-US" smtClean="0"/>
              <a:t>10/5/2015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2C406-F084-4A21-AE95-CA30652EA3C4}" type="slidenum">
              <a:rPr lang="en-US" smtClean="0"/>
              <a:t>‹#›</a:t>
            </a:fld>
            <a:endParaRPr lang="en-US"/>
          </a:p>
        </p:txBody>
      </p:sp>
    </p:spTree>
    <p:extLst>
      <p:ext uri="{BB962C8B-B14F-4D97-AF65-F5344CB8AC3E}">
        <p14:creationId xmlns:p14="http://schemas.microsoft.com/office/powerpoint/2010/main" val="3002846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or</a:t>
            </a:r>
            <a:r>
              <a:rPr lang="en-US" baseline="0" dirty="0" smtClean="0"/>
              <a:t> More Pictures with Titles to Reflect Hispanic Contributions, Influences, and Positive Impacts to the United States of America.  Include Title for Cover page and dates of celebration!  Do not use English anywhere in </a:t>
            </a:r>
            <a:r>
              <a:rPr lang="en-US" baseline="0" smtClean="0"/>
              <a:t>the project.</a:t>
            </a:r>
            <a:endParaRPr lang="en-US"/>
          </a:p>
        </p:txBody>
      </p:sp>
      <p:sp>
        <p:nvSpPr>
          <p:cNvPr id="4" name="Slide Number Placeholder 3"/>
          <p:cNvSpPr>
            <a:spLocks noGrp="1"/>
          </p:cNvSpPr>
          <p:nvPr>
            <p:ph type="sldNum" sz="quarter" idx="10"/>
          </p:nvPr>
        </p:nvSpPr>
        <p:spPr/>
        <p:txBody>
          <a:bodyPr/>
          <a:lstStyle/>
          <a:p>
            <a:fld id="{C052C406-F084-4A21-AE95-CA30652EA3C4}" type="slidenum">
              <a:rPr lang="en-US" smtClean="0"/>
              <a:t>1</a:t>
            </a:fld>
            <a:endParaRPr lang="en-US"/>
          </a:p>
        </p:txBody>
      </p:sp>
    </p:spTree>
    <p:extLst>
      <p:ext uri="{BB962C8B-B14F-4D97-AF65-F5344CB8AC3E}">
        <p14:creationId xmlns:p14="http://schemas.microsoft.com/office/powerpoint/2010/main" val="2467757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E3F3026-CAD8-4C36-B795-2E7A9E1FC64B}" type="datetimeFigureOut">
              <a:rPr lang="en-US" smtClean="0"/>
              <a:t>10/5/2015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F18BD54-69EF-4991-ACC3-6CD5586905BA}"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F3026-CAD8-4C36-B795-2E7A9E1FC64B}" type="datetimeFigureOut">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BD54-69EF-4991-ACC3-6CD5586905B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F3026-CAD8-4C36-B795-2E7A9E1FC64B}" type="datetimeFigureOut">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BD54-69EF-4991-ACC3-6CD5586905B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E3F3026-CAD8-4C36-B795-2E7A9E1FC64B}" type="datetimeFigureOut">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BD54-69EF-4991-ACC3-6CD5586905BA}"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3F3026-CAD8-4C36-B795-2E7A9E1FC64B}" type="datetimeFigureOut">
              <a:rPr lang="en-US" smtClean="0"/>
              <a:t>10/5/2015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F18BD54-69EF-4991-ACC3-6CD5586905B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E3F3026-CAD8-4C36-B795-2E7A9E1FC64B}" type="datetimeFigureOut">
              <a:rPr lang="en-US" smtClean="0"/>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8BD54-69EF-4991-ACC3-6CD5586905BA}"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E3F3026-CAD8-4C36-B795-2E7A9E1FC64B}" type="datetimeFigureOut">
              <a:rPr lang="en-US" smtClean="0"/>
              <a:t>10/5/2015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18BD54-69EF-4991-ACC3-6CD5586905BA}"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3F3026-CAD8-4C36-B795-2E7A9E1FC64B}" type="datetimeFigureOut">
              <a:rPr lang="en-US" smtClean="0"/>
              <a:t>10/5/2015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18BD54-69EF-4991-ACC3-6CD5586905B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F3026-CAD8-4C36-B795-2E7A9E1FC64B}" type="datetimeFigureOut">
              <a:rPr lang="en-US" smtClean="0"/>
              <a:t>10/5/2015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18BD54-69EF-4991-ACC3-6CD5586905B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3F3026-CAD8-4C36-B795-2E7A9E1FC64B}" type="datetimeFigureOut">
              <a:rPr lang="en-US" smtClean="0"/>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8BD54-69EF-4991-ACC3-6CD5586905BA}"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3F3026-CAD8-4C36-B795-2E7A9E1FC64B}" type="datetimeFigureOut">
              <a:rPr lang="en-US" smtClean="0"/>
              <a:t>10/5/2015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F18BD54-69EF-4991-ACC3-6CD5586905BA}"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E3F3026-CAD8-4C36-B795-2E7A9E1FC64B}" type="datetimeFigureOut">
              <a:rPr lang="en-US" smtClean="0"/>
              <a:t>10/5/2015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F18BD54-69EF-4991-ACC3-6CD5586905B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6438" y="2843800"/>
            <a:ext cx="5326523" cy="1754326"/>
          </a:xfrm>
          <a:prstGeom prst="rect">
            <a:avLst/>
          </a:prstGeom>
          <a:noFill/>
        </p:spPr>
        <p:txBody>
          <a:bodyPr wrap="none" rtlCol="0">
            <a:spAutoFit/>
          </a:bodyPr>
          <a:lstStyle/>
          <a:p>
            <a:r>
              <a:rPr lang="en-US" sz="3600" b="1" i="1" dirty="0" smtClean="0"/>
              <a:t>El </a:t>
            </a:r>
            <a:r>
              <a:rPr lang="en-US" sz="3600" b="1" i="1" dirty="0" err="1" smtClean="0"/>
              <a:t>Mes</a:t>
            </a:r>
            <a:r>
              <a:rPr lang="en-US" sz="3600" b="1" i="1" dirty="0" smtClean="0"/>
              <a:t> de </a:t>
            </a:r>
            <a:r>
              <a:rPr lang="en-US" sz="3600" b="1" i="1" dirty="0" err="1" smtClean="0"/>
              <a:t>Herencia</a:t>
            </a:r>
            <a:r>
              <a:rPr lang="en-US" sz="3600" b="1" i="1" dirty="0" smtClean="0"/>
              <a:t> </a:t>
            </a:r>
            <a:r>
              <a:rPr lang="en-US" sz="3600" b="1" i="1" dirty="0" err="1" smtClean="0"/>
              <a:t>Hispana</a:t>
            </a:r>
            <a:endParaRPr lang="en-US" sz="3600" b="1" i="1" dirty="0" smtClean="0"/>
          </a:p>
          <a:p>
            <a:r>
              <a:rPr lang="en-US" sz="3600" b="1" i="1" dirty="0" smtClean="0"/>
              <a:t>(Las </a:t>
            </a:r>
            <a:r>
              <a:rPr lang="en-US" sz="3600" b="1" i="1" dirty="0" err="1" smtClean="0"/>
              <a:t>Fechas</a:t>
            </a:r>
            <a:r>
              <a:rPr lang="en-US" sz="3600" b="1" i="1" dirty="0" smtClean="0"/>
              <a:t>)</a:t>
            </a:r>
          </a:p>
          <a:p>
            <a:r>
              <a:rPr lang="en-US" sz="3600" b="1" i="1" dirty="0" err="1" smtClean="0"/>
              <a:t>Por</a:t>
            </a:r>
            <a:r>
              <a:rPr lang="en-US" sz="3600" b="1" i="1" dirty="0" smtClean="0"/>
              <a:t>:  </a:t>
            </a:r>
            <a:r>
              <a:rPr lang="en-US" sz="3600" b="1" i="1" dirty="0" err="1" smtClean="0"/>
              <a:t>Señorita</a:t>
            </a:r>
            <a:r>
              <a:rPr lang="en-US" sz="3600" b="1" i="1" dirty="0" smtClean="0"/>
              <a:t> </a:t>
            </a:r>
            <a:r>
              <a:rPr lang="en-US" sz="3600" b="1" i="1" dirty="0" err="1" smtClean="0"/>
              <a:t>Fannoney</a:t>
            </a:r>
            <a:endParaRPr lang="en-US" sz="3600" b="1" i="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2127" y="1017490"/>
            <a:ext cx="2524125" cy="1809750"/>
          </a:xfrm>
          <a:prstGeom prst="rect">
            <a:avLst/>
          </a:prstGeom>
        </p:spPr>
      </p:pic>
      <p:sp>
        <p:nvSpPr>
          <p:cNvPr id="6" name="TextBox 5"/>
          <p:cNvSpPr txBox="1"/>
          <p:nvPr/>
        </p:nvSpPr>
        <p:spPr>
          <a:xfrm>
            <a:off x="914400" y="457200"/>
            <a:ext cx="2955296" cy="707886"/>
          </a:xfrm>
          <a:prstGeom prst="rect">
            <a:avLst/>
          </a:prstGeom>
          <a:noFill/>
        </p:spPr>
        <p:txBody>
          <a:bodyPr wrap="none" rtlCol="0">
            <a:spAutoFit/>
          </a:bodyPr>
          <a:lstStyle/>
          <a:p>
            <a:r>
              <a:rPr lang="en-US" sz="4000" b="1" dirty="0" smtClean="0"/>
              <a:t>Los Vaqueros</a:t>
            </a:r>
            <a:endParaRPr lang="en-US" sz="4000" b="1" dirty="0"/>
          </a:p>
        </p:txBody>
      </p:sp>
      <p:sp>
        <p:nvSpPr>
          <p:cNvPr id="8" name="TextBox 7"/>
          <p:cNvSpPr txBox="1"/>
          <p:nvPr/>
        </p:nvSpPr>
        <p:spPr>
          <a:xfrm>
            <a:off x="5219700" y="549533"/>
            <a:ext cx="4114800" cy="523220"/>
          </a:xfrm>
          <a:prstGeom prst="rect">
            <a:avLst/>
          </a:prstGeom>
          <a:noFill/>
        </p:spPr>
        <p:txBody>
          <a:bodyPr wrap="square" rtlCol="0">
            <a:spAutoFit/>
          </a:bodyPr>
          <a:lstStyle/>
          <a:p>
            <a:r>
              <a:rPr lang="en-US" sz="2800" b="1" dirty="0" err="1" smtClean="0"/>
              <a:t>Titúlo</a:t>
            </a:r>
            <a:r>
              <a:rPr lang="en-US" sz="2800" b="1" dirty="0" smtClean="0"/>
              <a:t> de </a:t>
            </a:r>
            <a:r>
              <a:rPr lang="en-US" sz="2800" b="1" dirty="0" err="1" smtClean="0"/>
              <a:t>Contribución</a:t>
            </a:r>
            <a:endParaRPr lang="en-US" sz="2800" b="1" dirty="0"/>
          </a:p>
        </p:txBody>
      </p:sp>
      <p:sp>
        <p:nvSpPr>
          <p:cNvPr id="9" name="TextBox 8"/>
          <p:cNvSpPr txBox="1"/>
          <p:nvPr/>
        </p:nvSpPr>
        <p:spPr>
          <a:xfrm>
            <a:off x="5829300" y="1322200"/>
            <a:ext cx="1447800" cy="1200329"/>
          </a:xfrm>
          <a:prstGeom prst="rect">
            <a:avLst/>
          </a:prstGeom>
          <a:noFill/>
        </p:spPr>
        <p:txBody>
          <a:bodyPr wrap="square" rtlCol="0">
            <a:spAutoFit/>
          </a:bodyPr>
          <a:lstStyle/>
          <a:p>
            <a:r>
              <a:rPr lang="en-US" sz="3600" dirty="0" smtClean="0"/>
              <a:t>FOTO 2</a:t>
            </a:r>
            <a:endParaRPr lang="en-US" sz="3600" dirty="0"/>
          </a:p>
        </p:txBody>
      </p:sp>
      <p:sp>
        <p:nvSpPr>
          <p:cNvPr id="11" name="TextBox 10"/>
          <p:cNvSpPr txBox="1"/>
          <p:nvPr/>
        </p:nvSpPr>
        <p:spPr>
          <a:xfrm>
            <a:off x="713378" y="5629178"/>
            <a:ext cx="2083523" cy="1200329"/>
          </a:xfrm>
          <a:prstGeom prst="rect">
            <a:avLst/>
          </a:prstGeom>
          <a:noFill/>
        </p:spPr>
        <p:txBody>
          <a:bodyPr wrap="square" rtlCol="0">
            <a:spAutoFit/>
          </a:bodyPr>
          <a:lstStyle/>
          <a:p>
            <a:r>
              <a:rPr lang="en-US" sz="3600" dirty="0" smtClean="0"/>
              <a:t>FOTO 3</a:t>
            </a:r>
          </a:p>
          <a:p>
            <a:endParaRPr lang="en-US" sz="3600" dirty="0"/>
          </a:p>
        </p:txBody>
      </p:sp>
      <p:sp>
        <p:nvSpPr>
          <p:cNvPr id="12" name="TextBox 11"/>
          <p:cNvSpPr txBox="1"/>
          <p:nvPr/>
        </p:nvSpPr>
        <p:spPr>
          <a:xfrm>
            <a:off x="340790" y="4913210"/>
            <a:ext cx="4226798" cy="861774"/>
          </a:xfrm>
          <a:prstGeom prst="rect">
            <a:avLst/>
          </a:prstGeom>
          <a:noFill/>
        </p:spPr>
        <p:txBody>
          <a:bodyPr wrap="none" rtlCol="0">
            <a:spAutoFit/>
          </a:bodyPr>
          <a:lstStyle/>
          <a:p>
            <a:r>
              <a:rPr lang="en-US" sz="3200" b="1" dirty="0" err="1" smtClean="0"/>
              <a:t>Titúlo</a:t>
            </a:r>
            <a:r>
              <a:rPr lang="en-US" sz="3200" b="1" dirty="0" smtClean="0"/>
              <a:t> de </a:t>
            </a:r>
            <a:r>
              <a:rPr lang="en-US" sz="3200" b="1" dirty="0" err="1" smtClean="0"/>
              <a:t>Contribución</a:t>
            </a:r>
            <a:endParaRPr lang="en-US" sz="3200" b="1" dirty="0" smtClean="0"/>
          </a:p>
          <a:p>
            <a:endParaRPr lang="en-US" dirty="0"/>
          </a:p>
        </p:txBody>
      </p:sp>
      <p:sp>
        <p:nvSpPr>
          <p:cNvPr id="13" name="TextBox 12"/>
          <p:cNvSpPr txBox="1"/>
          <p:nvPr/>
        </p:nvSpPr>
        <p:spPr>
          <a:xfrm>
            <a:off x="5829300" y="5774984"/>
            <a:ext cx="1770869" cy="1261884"/>
          </a:xfrm>
          <a:prstGeom prst="rect">
            <a:avLst/>
          </a:prstGeom>
          <a:noFill/>
        </p:spPr>
        <p:txBody>
          <a:bodyPr wrap="none" rtlCol="0">
            <a:spAutoFit/>
          </a:bodyPr>
          <a:lstStyle/>
          <a:p>
            <a:r>
              <a:rPr lang="en-US" sz="4000" dirty="0" smtClean="0"/>
              <a:t>FOTO 4</a:t>
            </a:r>
          </a:p>
          <a:p>
            <a:endParaRPr lang="en-US" dirty="0" smtClean="0"/>
          </a:p>
          <a:p>
            <a:endParaRPr lang="en-US" dirty="0"/>
          </a:p>
        </p:txBody>
      </p:sp>
      <p:sp>
        <p:nvSpPr>
          <p:cNvPr id="14" name="TextBox 13"/>
          <p:cNvSpPr txBox="1"/>
          <p:nvPr/>
        </p:nvSpPr>
        <p:spPr>
          <a:xfrm>
            <a:off x="5474804" y="4598126"/>
            <a:ext cx="3505200" cy="1631216"/>
          </a:xfrm>
          <a:prstGeom prst="rect">
            <a:avLst/>
          </a:prstGeom>
          <a:noFill/>
        </p:spPr>
        <p:txBody>
          <a:bodyPr wrap="square" rtlCol="0">
            <a:spAutoFit/>
          </a:bodyPr>
          <a:lstStyle/>
          <a:p>
            <a:r>
              <a:rPr lang="en-US" sz="3200" b="1" dirty="0" err="1" smtClean="0"/>
              <a:t>Titúlo</a:t>
            </a:r>
            <a:r>
              <a:rPr lang="en-US" sz="3200" b="1" dirty="0" smtClean="0"/>
              <a:t> de </a:t>
            </a:r>
            <a:r>
              <a:rPr lang="en-US" sz="3200" b="1" dirty="0" err="1" smtClean="0"/>
              <a:t>Contribución</a:t>
            </a:r>
            <a:endParaRPr lang="en-US" sz="3200" b="1" dirty="0" smtClean="0"/>
          </a:p>
          <a:p>
            <a:endParaRPr lang="en-US" dirty="0" smtClean="0"/>
          </a:p>
          <a:p>
            <a:endParaRPr lang="en-US" dirty="0"/>
          </a:p>
        </p:txBody>
      </p:sp>
    </p:spTree>
    <p:extLst>
      <p:ext uri="{BB962C8B-B14F-4D97-AF65-F5344CB8AC3E}">
        <p14:creationId xmlns:p14="http://schemas.microsoft.com/office/powerpoint/2010/main" val="38705341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TotalTime>
  <Words>73</Words>
  <Application>Microsoft Office PowerPoint</Application>
  <PresentationFormat>On-screen Show (4:3)</PresentationFormat>
  <Paragraphs>12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Equity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Fannoney</dc:creator>
  <cp:lastModifiedBy>Nicole Fannoney</cp:lastModifiedBy>
  <cp:revision>2</cp:revision>
  <dcterms:created xsi:type="dcterms:W3CDTF">2015-10-05T16:14:33Z</dcterms:created>
  <dcterms:modified xsi:type="dcterms:W3CDTF">2015-10-05T16:25:06Z</dcterms:modified>
</cp:coreProperties>
</file>